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7" r:id="rId2"/>
    <p:sldId id="256" r:id="rId3"/>
    <p:sldId id="259" r:id="rId4"/>
    <p:sldId id="258" r:id="rId5"/>
    <p:sldId id="275" r:id="rId6"/>
    <p:sldId id="278" r:id="rId7"/>
    <p:sldId id="274" r:id="rId8"/>
    <p:sldId id="260" r:id="rId9"/>
    <p:sldId id="261" r:id="rId10"/>
    <p:sldId id="272" r:id="rId11"/>
    <p:sldId id="262" r:id="rId12"/>
    <p:sldId id="263" r:id="rId13"/>
    <p:sldId id="264" r:id="rId14"/>
    <p:sldId id="273" r:id="rId15"/>
    <p:sldId id="265" r:id="rId16"/>
    <p:sldId id="266" r:id="rId17"/>
    <p:sldId id="271" r:id="rId18"/>
    <p:sldId id="267" r:id="rId19"/>
    <p:sldId id="268" r:id="rId20"/>
    <p:sldId id="276" r:id="rId21"/>
    <p:sldId id="269" r:id="rId22"/>
    <p:sldId id="277" r:id="rId23"/>
    <p:sldId id="270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35" autoAdjust="0"/>
    <p:restoredTop sz="94803" autoAdjust="0"/>
  </p:normalViewPr>
  <p:slideViewPr>
    <p:cSldViewPr>
      <p:cViewPr>
        <p:scale>
          <a:sx n="60" d="100"/>
          <a:sy n="60" d="100"/>
        </p:scale>
        <p:origin x="-1638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7510B-CD1A-4F05-86D1-DA104F601928}" type="datetimeFigureOut">
              <a:rPr lang="pl-PL" smtClean="0"/>
              <a:pPr/>
              <a:t>24.10.2017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27140-E9DD-46F2-BC5A-EF60B6284D8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7510B-CD1A-4F05-86D1-DA104F601928}" type="datetimeFigureOut">
              <a:rPr lang="pl-PL" smtClean="0"/>
              <a:pPr/>
              <a:t>24.10.2017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27140-E9DD-46F2-BC5A-EF60B6284D8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7510B-CD1A-4F05-86D1-DA104F601928}" type="datetimeFigureOut">
              <a:rPr lang="pl-PL" smtClean="0"/>
              <a:pPr/>
              <a:t>24.10.2017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27140-E9DD-46F2-BC5A-EF60B6284D8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7510B-CD1A-4F05-86D1-DA104F601928}" type="datetimeFigureOut">
              <a:rPr lang="pl-PL" smtClean="0"/>
              <a:pPr/>
              <a:t>24.10.2017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27140-E9DD-46F2-BC5A-EF60B6284D8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7510B-CD1A-4F05-86D1-DA104F601928}" type="datetimeFigureOut">
              <a:rPr lang="pl-PL" smtClean="0"/>
              <a:pPr/>
              <a:t>24.10.2017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27140-E9DD-46F2-BC5A-EF60B6284D8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7510B-CD1A-4F05-86D1-DA104F601928}" type="datetimeFigureOut">
              <a:rPr lang="pl-PL" smtClean="0"/>
              <a:pPr/>
              <a:t>24.10.2017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27140-E9DD-46F2-BC5A-EF60B6284D8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7510B-CD1A-4F05-86D1-DA104F601928}" type="datetimeFigureOut">
              <a:rPr lang="pl-PL" smtClean="0"/>
              <a:pPr/>
              <a:t>24.10.2017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27140-E9DD-46F2-BC5A-EF60B6284D8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7510B-CD1A-4F05-86D1-DA104F601928}" type="datetimeFigureOut">
              <a:rPr lang="pl-PL" smtClean="0"/>
              <a:pPr/>
              <a:t>24.10.2017</a:t>
            </a:fld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727140-E9DD-46F2-BC5A-EF60B6284D8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7510B-CD1A-4F05-86D1-DA104F601928}" type="datetimeFigureOut">
              <a:rPr lang="pl-PL" smtClean="0"/>
              <a:pPr/>
              <a:t>24.10.2017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27140-E9DD-46F2-BC5A-EF60B6284D8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7510B-CD1A-4F05-86D1-DA104F601928}" type="datetimeFigureOut">
              <a:rPr lang="pl-PL" smtClean="0"/>
              <a:pPr/>
              <a:t>24.10.2017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A727140-E9DD-46F2-BC5A-EF60B6284D8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4437510B-CD1A-4F05-86D1-DA104F601928}" type="datetimeFigureOut">
              <a:rPr lang="pl-PL" smtClean="0"/>
              <a:pPr/>
              <a:t>24.10.2017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27140-E9DD-46F2-BC5A-EF60B6284D8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olny kształt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owolny kształt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437510B-CD1A-4F05-86D1-DA104F601928}" type="datetimeFigureOut">
              <a:rPr lang="pl-PL" smtClean="0"/>
              <a:pPr/>
              <a:t>24.10.2017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A727140-E9DD-46F2-BC5A-EF60B6284D8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praktyki%20technikum.mp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programu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programu_Microsoft_Office_Word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548680"/>
            <a:ext cx="5616624" cy="1143000"/>
          </a:xfrm>
        </p:spPr>
        <p:txBody>
          <a:bodyPr>
            <a:noAutofit/>
          </a:bodyPr>
          <a:lstStyle/>
          <a:p>
            <a:pPr algn="ctr"/>
            <a:r>
              <a:rPr lang="pl-PL" sz="3000" dirty="0" smtClean="0">
                <a:latin typeface="Arial Black" pitchFamily="34" charset="0"/>
              </a:rPr>
              <a:t>Zespół Szkół i Placówek Oświatowych w Skale</a:t>
            </a:r>
            <a:endParaRPr lang="pl-PL" sz="3000" dirty="0">
              <a:latin typeface="Arial Black" pitchFamily="34" charset="0"/>
            </a:endParaRPr>
          </a:p>
        </p:txBody>
      </p:sp>
      <p:pic>
        <p:nvPicPr>
          <p:cNvPr id="7" name="Symbol zastępczy zawartości 6" descr="ulotka zewnątrz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45339"/>
            <a:ext cx="7416824" cy="4061482"/>
          </a:xfrm>
        </p:spPr>
      </p:pic>
      <p:pic>
        <p:nvPicPr>
          <p:cNvPr id="9" name="Symbol zastępczy zawartości 6" descr="ulotka zewnątrz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04664"/>
            <a:ext cx="1598101" cy="1656184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Przygotowanie do mobilności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Zajęcia z języka branżowego</a:t>
            </a:r>
          </a:p>
          <a:p>
            <a:r>
              <a:rPr lang="pl-PL" dirty="0" smtClean="0"/>
              <a:t>Zajęcia zawodowe logistyk/informatyk</a:t>
            </a:r>
          </a:p>
          <a:p>
            <a:r>
              <a:rPr lang="pl-PL" dirty="0" smtClean="0"/>
              <a:t>Zajęcia kulturowe</a:t>
            </a:r>
          </a:p>
          <a:p>
            <a:r>
              <a:rPr lang="pl-PL" dirty="0" smtClean="0"/>
              <a:t>Zajęcia z pedagogiem</a:t>
            </a:r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Przygotowanie do mobilności</a:t>
            </a:r>
            <a:endParaRPr lang="pl-PL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397697"/>
            <a:ext cx="3744416" cy="546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</p:spPr>
        <p:txBody>
          <a:bodyPr>
            <a:noAutofit/>
          </a:bodyPr>
          <a:lstStyle/>
          <a:p>
            <a:pPr algn="ctr"/>
            <a:r>
              <a:rPr lang="pl-PL" sz="3200" dirty="0" smtClean="0">
                <a:latin typeface="Arial Black" pitchFamily="34" charset="0"/>
              </a:rPr>
              <a:t>Zakwaterowanie uczestników projektu – Ośrodek </a:t>
            </a:r>
            <a:r>
              <a:rPr lang="pl-PL" sz="3200" dirty="0" err="1" smtClean="0">
                <a:latin typeface="Arial Black" pitchFamily="34" charset="0"/>
              </a:rPr>
              <a:t>Vitalis</a:t>
            </a:r>
            <a:endParaRPr lang="pl-PL" sz="3200" dirty="0">
              <a:latin typeface="Arial Black" pitchFamily="34" charset="0"/>
            </a:endParaRPr>
          </a:p>
        </p:txBody>
      </p:sp>
      <p:pic>
        <p:nvPicPr>
          <p:cNvPr id="4" name="Symbol zastępczy zawartości 3" descr="vit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0648" y="1600200"/>
            <a:ext cx="7060703" cy="4525963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1143000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>
                <a:solidFill>
                  <a:srgbClr val="FFC000"/>
                </a:solidFill>
                <a:latin typeface="Arial Black" pitchFamily="34" charset="0"/>
              </a:rPr>
              <a:t>Przykładowy dzień uczestników programu </a:t>
            </a:r>
            <a:endParaRPr lang="pl-PL" sz="36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556793"/>
            <a:ext cx="6491064" cy="4032447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pl-PL" sz="3400" dirty="0" smtClean="0">
                <a:latin typeface="Arial Black" pitchFamily="34" charset="0"/>
              </a:rPr>
              <a:t>W piątek 9 grudnia byliśmy w bardzo dobrych nastrojach. </a:t>
            </a:r>
          </a:p>
          <a:p>
            <a:pPr algn="ctr">
              <a:buNone/>
            </a:pPr>
            <a:r>
              <a:rPr lang="pl-PL" sz="3400" dirty="0" smtClean="0">
                <a:latin typeface="Arial Black" pitchFamily="34" charset="0"/>
              </a:rPr>
              <a:t>W prawdzie dzień zaczął się jak zwykle, ale kto wie jak się skończy? Czego się dowiemy? </a:t>
            </a:r>
            <a:r>
              <a:rPr lang="pl-PL" sz="3400" dirty="0" err="1" smtClean="0">
                <a:latin typeface="Arial Black" pitchFamily="34" charset="0"/>
              </a:rPr>
              <a:t>Czygo</a:t>
            </a:r>
            <a:r>
              <a:rPr lang="pl-PL" sz="3400" dirty="0" smtClean="0">
                <a:latin typeface="Arial Black" pitchFamily="34" charset="0"/>
              </a:rPr>
              <a:t> nauczymy?</a:t>
            </a:r>
          </a:p>
          <a:p>
            <a:pPr algn="ctr">
              <a:buNone/>
            </a:pPr>
            <a:r>
              <a:rPr lang="pl-PL" sz="3400" dirty="0" err="1" smtClean="0">
                <a:latin typeface="Arial Black" pitchFamily="34" charset="0"/>
              </a:rPr>
              <a:t>Logistycy</a:t>
            </a:r>
            <a:r>
              <a:rPr lang="pl-PL" sz="3400" dirty="0" smtClean="0">
                <a:latin typeface="Arial Black" pitchFamily="34" charset="0"/>
              </a:rPr>
              <a:t> tego dnia intensywnie pracowali. Jedni metkowali produkty i porządkowali butelki przeznaczone do recyklingu, inni rozwozili towar i układali go na półkach. </a:t>
            </a:r>
          </a:p>
          <a:p>
            <a:pPr algn="ctr">
              <a:buNone/>
            </a:pPr>
            <a:r>
              <a:rPr lang="pl-PL" sz="3400" dirty="0" smtClean="0">
                <a:latin typeface="Arial Black" pitchFamily="34" charset="0"/>
              </a:rPr>
              <a:t>Pracy towarzyszyła momentami zabawna atmosfera. </a:t>
            </a:r>
          </a:p>
          <a:p>
            <a:pPr algn="ctr">
              <a:buNone/>
            </a:pPr>
            <a:r>
              <a:rPr lang="pl-PL" sz="3400" dirty="0" smtClean="0">
                <a:latin typeface="Arial Black" pitchFamily="34" charset="0"/>
              </a:rPr>
              <a:t>Karol pokazał zupełnie nowe oblicze swojej twarzy, a właściwie całej głowy pracując przy </a:t>
            </a:r>
            <a:r>
              <a:rPr lang="pl-PL" sz="3400" dirty="0" err="1" smtClean="0">
                <a:latin typeface="Arial Black" pitchFamily="34" charset="0"/>
              </a:rPr>
              <a:t>belownicy</a:t>
            </a:r>
            <a:r>
              <a:rPr lang="pl-PL" sz="3400" dirty="0" smtClean="0">
                <a:latin typeface="Arial Black" pitchFamily="34" charset="0"/>
              </a:rPr>
              <a:t>.</a:t>
            </a:r>
          </a:p>
          <a:p>
            <a:pPr algn="ctr">
              <a:buNone/>
            </a:pPr>
            <a:r>
              <a:rPr lang="pl-PL" sz="3400" dirty="0" smtClean="0">
                <a:latin typeface="Arial Black" pitchFamily="34" charset="0"/>
              </a:rPr>
              <a:t>Informatycy dokończyli swoja ściankę i zamontowali kamerę, którą potem testowali. Kacper i Dawid obserwowali postępy koleżanki z innej grupy, której wcześniej udzielili instruktażu. Trzeba przyznać, że nauka nie poszła w las. Potem po ciężkiej pracy przyszedł czas na relaks. </a:t>
            </a:r>
          </a:p>
          <a:p>
            <a:pPr algn="ctr">
              <a:buNone/>
            </a:pPr>
            <a:r>
              <a:rPr lang="pl-PL" sz="3400" dirty="0" smtClean="0">
                <a:latin typeface="Arial Black" pitchFamily="34" charset="0"/>
              </a:rPr>
              <a:t>Każdy zajął się tym co lubi najbardziej. Wojtek testował </a:t>
            </a:r>
          </a:p>
          <a:p>
            <a:pPr algn="ctr">
              <a:buNone/>
            </a:pPr>
            <a:r>
              <a:rPr lang="pl-PL" sz="3400" dirty="0" smtClean="0">
                <a:latin typeface="Arial Black" pitchFamily="34" charset="0"/>
              </a:rPr>
              <a:t>na swoim </a:t>
            </a:r>
            <a:r>
              <a:rPr lang="pl-PL" sz="3400" dirty="0" err="1" smtClean="0">
                <a:latin typeface="Arial Black" pitchFamily="34" charset="0"/>
              </a:rPr>
              <a:t>smartfonie</a:t>
            </a:r>
            <a:r>
              <a:rPr lang="pl-PL" sz="3400" dirty="0" smtClean="0">
                <a:latin typeface="Arial Black" pitchFamily="34" charset="0"/>
              </a:rPr>
              <a:t> najnowszą grę . Tomek z Konradem stoczyli wirtualną bitwę, a Darek i Daniel oglądali fascynujący film motoryzacyjny.</a:t>
            </a:r>
          </a:p>
          <a:p>
            <a:pPr algn="ctr">
              <a:buNone/>
            </a:pPr>
            <a:r>
              <a:rPr lang="pl-PL" sz="3400" dirty="0" smtClean="0">
                <a:latin typeface="Arial Black" pitchFamily="34" charset="0"/>
              </a:rPr>
              <a:t>Wieczorem informatycy z 2c zbudowali choinkę z recyklingu, puścili muzykę świąteczną tworząc nastrój świąteczny.</a:t>
            </a:r>
          </a:p>
          <a:p>
            <a:endParaRPr lang="pl-PL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Nasza choinka </a:t>
            </a:r>
            <a:endParaRPr lang="pl-PL" dirty="0"/>
          </a:p>
        </p:txBody>
      </p:sp>
      <p:pic>
        <p:nvPicPr>
          <p:cNvPr id="4" name="Symbol zastępczy zawartości 3" descr="http://praktykizagraniczne.lo-skala.pl/wp-content/uploads/2016/12/PC090529-820x109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432048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>
                <a:latin typeface="Arial Black" pitchFamily="34" charset="0"/>
              </a:rPr>
              <a:t>LOGISTYCY W </a:t>
            </a:r>
            <a:r>
              <a:rPr lang="pl-PL" sz="4400" dirty="0" err="1" smtClean="0">
                <a:latin typeface="Arial Black" pitchFamily="34" charset="0"/>
              </a:rPr>
              <a:t>PRACy</a:t>
            </a:r>
            <a:endParaRPr lang="pl-PL" sz="4400" dirty="0">
              <a:latin typeface="Arial Black" pitchFamily="34" charset="0"/>
            </a:endParaRPr>
          </a:p>
        </p:txBody>
      </p:sp>
      <p:pic>
        <p:nvPicPr>
          <p:cNvPr id="12" name="Symbol zastępczy zawartości 11" descr="Rysunek1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1" y="1340768"/>
            <a:ext cx="7021787" cy="4886004"/>
          </a:xfr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latin typeface="Arial Black" pitchFamily="34" charset="0"/>
              </a:rPr>
              <a:t>INFORMATYCY W PRACY</a:t>
            </a:r>
            <a:endParaRPr lang="pl-PL" sz="4000" dirty="0">
              <a:latin typeface="Arial Black" pitchFamily="34" charset="0"/>
            </a:endParaRPr>
          </a:p>
        </p:txBody>
      </p:sp>
      <p:pic>
        <p:nvPicPr>
          <p:cNvPr id="4" name="Symbol zastępczy zawartości 3" descr="Rysunek 2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289310"/>
            <a:ext cx="6552728" cy="4836854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7385248" cy="1143000"/>
          </a:xfrm>
        </p:spPr>
        <p:txBody>
          <a:bodyPr>
            <a:noAutofit/>
          </a:bodyPr>
          <a:lstStyle/>
          <a:p>
            <a:r>
              <a:rPr lang="pl-PL" sz="3200" dirty="0" smtClean="0">
                <a:latin typeface="Arial Black" pitchFamily="34" charset="0"/>
              </a:rPr>
              <a:t>RELACJA FILMOWA Z PRAKTYK</a:t>
            </a:r>
            <a:endParaRPr lang="pl-PL" sz="3200" dirty="0">
              <a:latin typeface="Arial Black" pitchFamily="34" charset="0"/>
            </a:endParaRPr>
          </a:p>
        </p:txBody>
      </p:sp>
      <p:pic>
        <p:nvPicPr>
          <p:cNvPr id="6" name="praktyki technikum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11560" y="1340768"/>
            <a:ext cx="5832648" cy="4374486"/>
          </a:xfrm>
          <a:prstGeom prst="rect">
            <a:avLst/>
          </a:prstGeom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1143000"/>
          </a:xfrm>
        </p:spPr>
        <p:txBody>
          <a:bodyPr>
            <a:noAutofit/>
          </a:bodyPr>
          <a:lstStyle/>
          <a:p>
            <a:pPr algn="ctr"/>
            <a:r>
              <a:rPr lang="pl-PL" sz="3000" dirty="0" smtClean="0">
                <a:latin typeface="Arial Black" pitchFamily="34" charset="0"/>
              </a:rPr>
              <a:t>WYCIECZKI W CZASIE WOLNYM</a:t>
            </a:r>
            <a:br>
              <a:rPr lang="pl-PL" sz="3000" dirty="0" smtClean="0">
                <a:latin typeface="Arial Black" pitchFamily="34" charset="0"/>
              </a:rPr>
            </a:br>
            <a:r>
              <a:rPr lang="pl-PL" sz="3000" dirty="0" smtClean="0">
                <a:latin typeface="Arial Black" pitchFamily="34" charset="0"/>
              </a:rPr>
              <a:t>- LIPSK, DREZNO, BERLIN</a:t>
            </a:r>
            <a:endParaRPr lang="pl-PL" sz="3000" dirty="0">
              <a:latin typeface="Arial Black" pitchFamily="34" charset="0"/>
            </a:endParaRPr>
          </a:p>
        </p:txBody>
      </p:sp>
      <p:pic>
        <p:nvPicPr>
          <p:cNvPr id="5" name="Symbol zastępczy zawartości 4" descr="wyc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9998" y="1600200"/>
            <a:ext cx="7462003" cy="4525963"/>
          </a:xfr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128" cy="1143000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>
                <a:latin typeface="Arial Black" pitchFamily="34" charset="0"/>
              </a:rPr>
              <a:t>PODSUMOWANIE PRAKTYK</a:t>
            </a:r>
            <a:br>
              <a:rPr lang="pl-PL" sz="3200" dirty="0" smtClean="0">
                <a:latin typeface="Arial Black" pitchFamily="34" charset="0"/>
              </a:rPr>
            </a:br>
            <a:r>
              <a:rPr lang="pl-PL" sz="3200" dirty="0" smtClean="0">
                <a:latin typeface="Arial Black" pitchFamily="34" charset="0"/>
              </a:rPr>
              <a:t>- WRĘCZENIE CERTYFIKATÓW</a:t>
            </a:r>
            <a:endParaRPr lang="pl-PL" sz="3200" dirty="0">
              <a:latin typeface="Arial Black" pitchFamily="34" charset="0"/>
            </a:endParaRPr>
          </a:p>
        </p:txBody>
      </p:sp>
      <p:pic>
        <p:nvPicPr>
          <p:cNvPr id="4" name="Symbol zastępczy zawartości 3" descr="cert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9998" y="1600200"/>
            <a:ext cx="7462003" cy="4525963"/>
          </a:xfr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2976" y="2071678"/>
            <a:ext cx="6624736" cy="1368152"/>
          </a:xfrm>
        </p:spPr>
        <p:txBody>
          <a:bodyPr>
            <a:normAutofit/>
          </a:bodyPr>
          <a:lstStyle/>
          <a:p>
            <a:r>
              <a:rPr lang="pl-PL" sz="3800" b="0" dirty="0" smtClean="0">
                <a:latin typeface="Arial Black" pitchFamily="34" charset="0"/>
              </a:rPr>
              <a:t>„staże zagraniczne – teoria w praktyce”</a:t>
            </a:r>
            <a:endParaRPr lang="pl-PL" sz="3800" b="0" dirty="0">
              <a:latin typeface="Arial Black" pitchFamily="34" charset="0"/>
            </a:endParaRPr>
          </a:p>
        </p:txBody>
      </p:sp>
      <p:pic>
        <p:nvPicPr>
          <p:cNvPr id="6" name="Symbol zastępczy zawartości 6" descr="ulotka zewnątrz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4357694"/>
            <a:ext cx="6600998" cy="98960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Dokumenty potwierdzające staże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Certyfikat w języku polskim i niemieckim</a:t>
            </a:r>
          </a:p>
          <a:p>
            <a:r>
              <a:rPr lang="pl-PL" dirty="0" smtClean="0"/>
              <a:t>Karta oceny efektów kształcenia ECVET</a:t>
            </a:r>
          </a:p>
          <a:p>
            <a:r>
              <a:rPr lang="pl-PL" dirty="0" err="1" smtClean="0"/>
              <a:t>Europass</a:t>
            </a:r>
            <a:r>
              <a:rPr lang="pl-PL" dirty="0" smtClean="0"/>
              <a:t> Mobilność</a:t>
            </a:r>
            <a:endParaRPr lang="pl-PL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Dokumenty potwierdzające staże</a:t>
            </a:r>
            <a:endParaRPr lang="pl-PL" dirty="0"/>
          </a:p>
        </p:txBody>
      </p:sp>
      <p:pic>
        <p:nvPicPr>
          <p:cNvPr id="4" name="Symbol zastępczy zawartości 3" descr="certyfikat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1385393"/>
            <a:ext cx="3775451" cy="5472607"/>
          </a:xfr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Rezultaty projektu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nowe kwalifikacje zawodowe</a:t>
            </a:r>
          </a:p>
          <a:p>
            <a:r>
              <a:rPr lang="pl-PL" dirty="0" smtClean="0"/>
              <a:t>wzrost kompetencji językowych</a:t>
            </a:r>
          </a:p>
          <a:p>
            <a:r>
              <a:rPr lang="pl-PL" dirty="0" smtClean="0"/>
              <a:t>nowe doświadczenie kulturowe</a:t>
            </a:r>
          </a:p>
          <a:p>
            <a:r>
              <a:rPr lang="pl-PL" dirty="0" smtClean="0"/>
              <a:t>pobudzenie motywacji</a:t>
            </a:r>
          </a:p>
          <a:p>
            <a:r>
              <a:rPr lang="pl-PL" dirty="0" smtClean="0"/>
              <a:t>poprawa wyników w nauce</a:t>
            </a:r>
          </a:p>
          <a:p>
            <a:r>
              <a:rPr lang="pl-PL" dirty="0" smtClean="0"/>
              <a:t>poznanie europejskich standardów pracy</a:t>
            </a:r>
          </a:p>
          <a:p>
            <a:r>
              <a:rPr lang="pl-PL" dirty="0" smtClean="0"/>
              <a:t>wzrost samooceny</a:t>
            </a:r>
          </a:p>
          <a:p>
            <a:pPr>
              <a:buNone/>
            </a:pPr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351309"/>
            <a:ext cx="7241232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400" dirty="0" smtClean="0"/>
              <a:t>Publikacja powstała w ramach projektu</a:t>
            </a:r>
          </a:p>
          <a:p>
            <a:pPr algn="ctr">
              <a:buNone/>
            </a:pPr>
            <a:r>
              <a:rPr lang="pl-PL" sz="2400" dirty="0" smtClean="0"/>
              <a:t>„Staże zagraniczne – teoria w praktyce”  </a:t>
            </a:r>
            <a:br>
              <a:rPr lang="pl-PL" sz="2400" dirty="0" smtClean="0"/>
            </a:br>
            <a:r>
              <a:rPr lang="pl-PL" sz="2400" dirty="0" smtClean="0"/>
              <a:t>realizowanego ze środków PO WER na zasadach Programu Erasmus+ </a:t>
            </a:r>
            <a:r>
              <a:rPr lang="pl-PL" sz="2400" b="1" dirty="0" smtClean="0"/>
              <a:t>sektor</a:t>
            </a:r>
          </a:p>
          <a:p>
            <a:pPr algn="ctr">
              <a:buNone/>
            </a:pPr>
            <a:r>
              <a:rPr lang="pl-PL" sz="2400" b="1" dirty="0" smtClean="0"/>
              <a:t>Kształcenie i szkolenia zawodowe</a:t>
            </a:r>
            <a:r>
              <a:rPr lang="pl-PL" sz="2400" dirty="0" smtClean="0"/>
              <a:t> </a:t>
            </a:r>
            <a:br>
              <a:rPr lang="pl-PL" sz="2400" dirty="0" smtClean="0"/>
            </a:br>
            <a:r>
              <a:rPr lang="pl-PL" sz="2400" dirty="0" smtClean="0"/>
              <a:t>jako część projektu</a:t>
            </a:r>
          </a:p>
          <a:p>
            <a:pPr algn="ctr">
              <a:buNone/>
            </a:pPr>
            <a:r>
              <a:rPr lang="pl-PL" sz="2400" dirty="0" smtClean="0"/>
              <a:t>„</a:t>
            </a:r>
            <a:r>
              <a:rPr lang="pl-PL" sz="2400" i="1" dirty="0" smtClean="0"/>
              <a:t>Staże zagraniczne dla uczniów i absolwentów szkół zawodowych oraz mobilność kadry kształcenia zawodowego</a:t>
            </a:r>
            <a:r>
              <a:rPr lang="pl-PL" sz="2400" dirty="0" smtClean="0"/>
              <a:t>”</a:t>
            </a:r>
          </a:p>
          <a:p>
            <a:endParaRPr lang="pl-PL" dirty="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95536" y="836712"/>
            <a:ext cx="7056784" cy="4752528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r>
              <a:rPr lang="pl-PL" sz="7000" dirty="0" smtClean="0">
                <a:solidFill>
                  <a:srgbClr val="FFC000"/>
                </a:solidFill>
                <a:latin typeface="Arial Black" pitchFamily="34" charset="0"/>
              </a:rPr>
              <a:t>Zespół Szkół i Placówek Oświatowych</a:t>
            </a:r>
          </a:p>
          <a:p>
            <a:pPr algn="ctr">
              <a:buNone/>
            </a:pPr>
            <a:r>
              <a:rPr lang="pl-PL" sz="7000" dirty="0" smtClean="0">
                <a:solidFill>
                  <a:srgbClr val="FFC000"/>
                </a:solidFill>
                <a:latin typeface="Arial Black" pitchFamily="34" charset="0"/>
              </a:rPr>
              <a:t>w Skale realizuje projekt dofinansowany</a:t>
            </a:r>
          </a:p>
          <a:p>
            <a:pPr algn="ctr">
              <a:buNone/>
            </a:pPr>
            <a:r>
              <a:rPr lang="pl-PL" sz="7000" dirty="0" smtClean="0">
                <a:solidFill>
                  <a:srgbClr val="FFC000"/>
                </a:solidFill>
                <a:latin typeface="Arial Black" pitchFamily="34" charset="0"/>
              </a:rPr>
              <a:t>z Funduszy Europejskich</a:t>
            </a:r>
          </a:p>
          <a:p>
            <a:pPr algn="ctr">
              <a:buNone/>
            </a:pPr>
            <a:endParaRPr lang="pl-PL" sz="7000" dirty="0" smtClean="0">
              <a:solidFill>
                <a:srgbClr val="FFC00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pl-PL" sz="9000" dirty="0" smtClean="0">
                <a:solidFill>
                  <a:srgbClr val="FFC000"/>
                </a:solidFill>
                <a:latin typeface="Arial Black" pitchFamily="34" charset="0"/>
              </a:rPr>
              <a:t>"Staże zagraniczne</a:t>
            </a:r>
          </a:p>
          <a:p>
            <a:pPr algn="ctr">
              <a:buNone/>
            </a:pPr>
            <a:r>
              <a:rPr lang="pl-PL" sz="9000" dirty="0" smtClean="0">
                <a:solidFill>
                  <a:srgbClr val="FFC000"/>
                </a:solidFill>
                <a:latin typeface="Arial Black" pitchFamily="34" charset="0"/>
              </a:rPr>
              <a:t>- teoria w praktyce„</a:t>
            </a:r>
            <a:endParaRPr lang="pl-PL" sz="9000" dirty="0" smtClean="0">
              <a:solidFill>
                <a:srgbClr val="FFC000"/>
              </a:solidFill>
            </a:endParaRPr>
          </a:p>
          <a:p>
            <a:pPr algn="ctr">
              <a:buNone/>
            </a:pPr>
            <a:endParaRPr lang="pl-PL" sz="3600" dirty="0" smtClean="0"/>
          </a:p>
          <a:p>
            <a:pPr algn="ctr">
              <a:buNone/>
            </a:pPr>
            <a:r>
              <a:rPr lang="pl-PL" sz="6000" dirty="0" smtClean="0">
                <a:latin typeface="Arial Black" pitchFamily="34" charset="0"/>
              </a:rPr>
              <a:t>Celem projektu jest podniesienie kwalifikacji zawodowych i polepszenie umiejętności językowych, w tym głównie w zakresie słownictwa branżowego oraz wyrównanie szans za zatrudnienie 20 uczniów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sz="6000" dirty="0" smtClean="0">
                <a:solidFill>
                  <a:srgbClr val="FFC000"/>
                </a:solidFill>
                <a:latin typeface="Arial Black" pitchFamily="34" charset="0"/>
              </a:rPr>
              <a:t>Dofinansowanie projektu z UE: 207 434,27 PLN</a:t>
            </a:r>
          </a:p>
          <a:p>
            <a:pPr algn="ctr">
              <a:buNone/>
            </a:pPr>
            <a:endParaRPr lang="pl-PL" sz="6000" dirty="0" smtClean="0">
              <a:solidFill>
                <a:srgbClr val="FFC000"/>
              </a:solidFill>
              <a:latin typeface="Arial Black" pitchFamily="34" charset="0"/>
            </a:endParaRPr>
          </a:p>
          <a:p>
            <a:endParaRPr lang="pl-PL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840760" cy="2304256"/>
          </a:xfrm>
        </p:spPr>
        <p:txBody>
          <a:bodyPr>
            <a:noAutofit/>
          </a:bodyPr>
          <a:lstStyle/>
          <a:p>
            <a:pPr algn="ctr"/>
            <a:r>
              <a:rPr lang="pl-PL" sz="3000" dirty="0" smtClean="0">
                <a:latin typeface="Arial Black" pitchFamily="34" charset="0"/>
              </a:rPr>
              <a:t>Praktyki zagraniczne</a:t>
            </a:r>
            <a:r>
              <a:rPr lang="pl-PL" sz="3000" dirty="0" smtClean="0"/>
              <a:t/>
            </a:r>
            <a:br>
              <a:rPr lang="pl-PL" sz="3000" dirty="0" smtClean="0"/>
            </a:br>
            <a:r>
              <a:rPr lang="pl-PL" sz="3000" dirty="0" smtClean="0">
                <a:solidFill>
                  <a:srgbClr val="FFC000"/>
                </a:solidFill>
                <a:latin typeface="Arial Black" pitchFamily="34" charset="0"/>
              </a:rPr>
              <a:t>- technik informatyk</a:t>
            </a:r>
            <a:br>
              <a:rPr lang="pl-PL" sz="3000" dirty="0" smtClean="0">
                <a:solidFill>
                  <a:srgbClr val="FFC000"/>
                </a:solidFill>
                <a:latin typeface="Arial Black" pitchFamily="34" charset="0"/>
              </a:rPr>
            </a:br>
            <a:r>
              <a:rPr lang="pl-PL" sz="3000" dirty="0" smtClean="0">
                <a:solidFill>
                  <a:srgbClr val="FFC000"/>
                </a:solidFill>
                <a:latin typeface="Arial Black" pitchFamily="34" charset="0"/>
              </a:rPr>
              <a:t>- technik logistyk</a:t>
            </a:r>
            <a:endParaRPr lang="pl-PL" sz="3000" dirty="0">
              <a:solidFill>
                <a:srgbClr val="FFC000"/>
              </a:solidFill>
              <a:latin typeface="Arial Black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564904"/>
            <a:ext cx="3742654" cy="280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382520"/>
            <a:ext cx="3816424" cy="285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Organizacja wysyłająca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Karol </a:t>
            </a:r>
            <a:r>
              <a:rPr lang="pl-PL" dirty="0" err="1" smtClean="0"/>
              <a:t>Papisz</a:t>
            </a:r>
            <a:r>
              <a:rPr lang="pl-PL" dirty="0" smtClean="0"/>
              <a:t> – Dyrektor</a:t>
            </a:r>
          </a:p>
          <a:p>
            <a:r>
              <a:rPr lang="pl-PL" dirty="0" smtClean="0"/>
              <a:t>Bogumiła Niegolewska- koordynator projektu</a:t>
            </a:r>
          </a:p>
          <a:p>
            <a:r>
              <a:rPr lang="pl-PL" dirty="0" smtClean="0"/>
              <a:t>Joanna </a:t>
            </a:r>
            <a:r>
              <a:rPr lang="pl-PL" dirty="0" err="1" smtClean="0"/>
              <a:t>Rogozik</a:t>
            </a:r>
            <a:endParaRPr lang="pl-PL" dirty="0" smtClean="0"/>
          </a:p>
          <a:p>
            <a:r>
              <a:rPr lang="pl-PL" dirty="0" smtClean="0"/>
              <a:t>Elżbieta </a:t>
            </a:r>
            <a:r>
              <a:rPr lang="pl-PL" dirty="0" err="1" smtClean="0"/>
              <a:t>Miziak</a:t>
            </a:r>
            <a:endParaRPr lang="pl-PL" dirty="0" smtClean="0"/>
          </a:p>
          <a:p>
            <a:r>
              <a:rPr lang="pl-PL" dirty="0" smtClean="0"/>
              <a:t>Opiekunowie grupy –</a:t>
            </a:r>
          </a:p>
          <a:p>
            <a:r>
              <a:rPr lang="pl-PL" dirty="0" smtClean="0"/>
              <a:t>Ałła Wójcik, Ilona Kafel-Nowak</a:t>
            </a:r>
          </a:p>
          <a:p>
            <a:r>
              <a:rPr lang="pl-PL" dirty="0" smtClean="0"/>
              <a:t>Mariola </a:t>
            </a:r>
            <a:r>
              <a:rPr lang="pl-PL" dirty="0" err="1" smtClean="0"/>
              <a:t>Murczek</a:t>
            </a:r>
            <a:r>
              <a:rPr lang="pl-PL" dirty="0" smtClean="0"/>
              <a:t>,  Sylwester </a:t>
            </a:r>
            <a:r>
              <a:rPr lang="pl-PL" dirty="0" err="1" smtClean="0"/>
              <a:t>Gieszczyk</a:t>
            </a:r>
            <a:endParaRPr lang="pl-P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Organizacja wysyłająca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Przejazd</a:t>
            </a:r>
          </a:p>
          <a:p>
            <a:r>
              <a:rPr lang="pl-PL" dirty="0" smtClean="0"/>
              <a:t>Ubezpieczenie</a:t>
            </a:r>
          </a:p>
          <a:p>
            <a:r>
              <a:rPr lang="pl-PL" dirty="0" smtClean="0"/>
              <a:t>Kieszonkowe</a:t>
            </a:r>
          </a:p>
          <a:p>
            <a:r>
              <a:rPr lang="pl-PL" dirty="0" smtClean="0"/>
              <a:t>Opieka nauczycieli</a:t>
            </a:r>
          </a:p>
          <a:p>
            <a:r>
              <a:rPr lang="pl-PL" dirty="0" smtClean="0"/>
              <a:t>Odzież robocza</a:t>
            </a:r>
          </a:p>
          <a:p>
            <a:r>
              <a:rPr lang="pl-PL" dirty="0" smtClean="0"/>
              <a:t>Przygotowanie do mobilności</a:t>
            </a:r>
            <a:endParaRPr lang="pl-PL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Organizacja partnerska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/>
              <a:t>Vitalis</a:t>
            </a:r>
            <a:r>
              <a:rPr lang="pl-PL" dirty="0" smtClean="0"/>
              <a:t> </a:t>
            </a:r>
            <a:r>
              <a:rPr lang="pl-PL" dirty="0" err="1" smtClean="0"/>
              <a:t>GmbH</a:t>
            </a:r>
            <a:endParaRPr lang="pl-PL" dirty="0" smtClean="0"/>
          </a:p>
          <a:p>
            <a:r>
              <a:rPr lang="pl-PL" dirty="0" smtClean="0"/>
              <a:t>Niemcy, Saksonia, </a:t>
            </a:r>
            <a:r>
              <a:rPr lang="pl-PL" dirty="0" err="1" smtClean="0"/>
              <a:t>Schkeuditz</a:t>
            </a:r>
            <a:r>
              <a:rPr lang="pl-PL" dirty="0" smtClean="0"/>
              <a:t> k/ Lipska</a:t>
            </a:r>
          </a:p>
          <a:p>
            <a:r>
              <a:rPr lang="pl-PL" dirty="0" smtClean="0"/>
              <a:t>Rafał </a:t>
            </a:r>
            <a:r>
              <a:rPr lang="pl-PL" dirty="0" err="1" smtClean="0"/>
              <a:t>Gieseke</a:t>
            </a:r>
            <a:r>
              <a:rPr lang="pl-PL" dirty="0" smtClean="0"/>
              <a:t> - Dyrektor</a:t>
            </a:r>
          </a:p>
          <a:p>
            <a:r>
              <a:rPr lang="pl-PL" dirty="0" smtClean="0"/>
              <a:t>Małgorzata </a:t>
            </a:r>
            <a:r>
              <a:rPr lang="pl-PL" dirty="0" err="1" smtClean="0"/>
              <a:t>Worona</a:t>
            </a:r>
            <a:r>
              <a:rPr lang="pl-PL" dirty="0" smtClean="0"/>
              <a:t> - koordynator strony przyjmującej </a:t>
            </a:r>
          </a:p>
          <a:p>
            <a:endParaRPr lang="pl-PL" dirty="0" smtClean="0"/>
          </a:p>
          <a:p>
            <a:r>
              <a:rPr lang="pl-PL" dirty="0" smtClean="0"/>
              <a:t>Zakwaterowanie, wyżywienie, przejazdy lokalne, program kulturalny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9632" y="260648"/>
            <a:ext cx="3816424" cy="5472608"/>
          </a:xfrm>
          <a:solidFill>
            <a:schemeClr val="tx1"/>
          </a:solidFill>
        </p:spPr>
        <p:txBody>
          <a:bodyPr/>
          <a:lstStyle/>
          <a:p>
            <a:endParaRPr lang="pl-PL" dirty="0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403648" y="548680"/>
          <a:ext cx="3546169" cy="4896544"/>
        </p:xfrm>
        <a:graphic>
          <a:graphicData uri="http://schemas.openxmlformats.org/presentationml/2006/ole">
            <p:oleObj spid="_x0000_s5122" name="Dokument" r:id="rId3" imgW="5761150" imgH="7956646" progId="Word.Document.12">
              <p:embed/>
            </p:oleObj>
          </a:graphicData>
        </a:graphic>
      </p:graphicFrame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9632" y="260648"/>
            <a:ext cx="3744416" cy="5400600"/>
          </a:xfrm>
          <a:solidFill>
            <a:schemeClr val="tx1"/>
          </a:solidFill>
        </p:spPr>
        <p:txBody>
          <a:bodyPr/>
          <a:lstStyle/>
          <a:p>
            <a:endParaRPr lang="pl-PL" dirty="0"/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1187624" y="260648"/>
          <a:ext cx="3975349" cy="5040560"/>
        </p:xfrm>
        <a:graphic>
          <a:graphicData uri="http://schemas.openxmlformats.org/presentationml/2006/ole">
            <p:oleObj spid="_x0000_s6147" name="Dokument" r:id="rId3" imgW="6749784" imgH="8560027" progId="Word.Document.12">
              <p:embed/>
            </p:oleObj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zny">
  <a:themeElements>
    <a:clrScheme name="Techniczny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zny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zn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586</TotalTime>
  <Words>415</Words>
  <Application>Microsoft Office PowerPoint</Application>
  <PresentationFormat>Pokaz na ekranie (4:3)</PresentationFormat>
  <Paragraphs>78</Paragraphs>
  <Slides>23</Slides>
  <Notes>0</Notes>
  <HiddenSlides>0</HiddenSlides>
  <MMClips>1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5" baseType="lpstr">
      <vt:lpstr>Techniczny</vt:lpstr>
      <vt:lpstr>Dokument</vt:lpstr>
      <vt:lpstr>Zespół Szkół i Placówek Oświatowych w Skale</vt:lpstr>
      <vt:lpstr>„staże zagraniczne – teoria w praktyce”</vt:lpstr>
      <vt:lpstr>Slajd 3</vt:lpstr>
      <vt:lpstr>Praktyki zagraniczne - technik informatyk - technik logistyk</vt:lpstr>
      <vt:lpstr>Organizacja wysyłająca </vt:lpstr>
      <vt:lpstr>Organizacja wysyłająca </vt:lpstr>
      <vt:lpstr>Organizacja partnerska</vt:lpstr>
      <vt:lpstr>Slajd 8</vt:lpstr>
      <vt:lpstr>Slajd 9</vt:lpstr>
      <vt:lpstr>Przygotowanie do mobilności</vt:lpstr>
      <vt:lpstr>Przygotowanie do mobilności</vt:lpstr>
      <vt:lpstr>Zakwaterowanie uczestników projektu – Ośrodek Vitalis</vt:lpstr>
      <vt:lpstr>Przykładowy dzień uczestników programu </vt:lpstr>
      <vt:lpstr>Nasza choinka </vt:lpstr>
      <vt:lpstr>LOGISTYCY W PRACy</vt:lpstr>
      <vt:lpstr>INFORMATYCY W PRACY</vt:lpstr>
      <vt:lpstr>RELACJA FILMOWA Z PRAKTYK</vt:lpstr>
      <vt:lpstr>WYCIECZKI W CZASIE WOLNYM - LIPSK, DREZNO, BERLIN</vt:lpstr>
      <vt:lpstr>PODSUMOWANIE PRAKTYK - WRĘCZENIE CERTYFIKATÓW</vt:lpstr>
      <vt:lpstr>Dokumenty potwierdzające staże</vt:lpstr>
      <vt:lpstr>Dokumenty potwierdzające staże</vt:lpstr>
      <vt:lpstr>Rezultaty projektu</vt:lpstr>
      <vt:lpstr>Slajd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Dom</dc:creator>
  <cp:lastModifiedBy>asia</cp:lastModifiedBy>
  <cp:revision>74</cp:revision>
  <dcterms:created xsi:type="dcterms:W3CDTF">2017-08-08T18:36:19Z</dcterms:created>
  <dcterms:modified xsi:type="dcterms:W3CDTF">2017-10-24T12:11:18Z</dcterms:modified>
</cp:coreProperties>
</file>